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791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56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722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481B-2D23-4324-9EE0-529429A06B6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9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76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530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27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751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07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942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308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38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E26E2-DEA1-48E9-85B2-8DF836679FE6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CEE4-9FC3-4469-B08B-1EAC4DE72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669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uk-UA" altLang="uk-UA" sz="2400" b="1" smtClean="0">
                <a:latin typeface="Times New Roman" pitchFamily="18" charset="0"/>
                <a:cs typeface="Times New Roman" pitchFamily="18" charset="0"/>
              </a:rPr>
              <a:t>Пороформувальні токсини, дію яких блокує ДМГТ </a:t>
            </a:r>
            <a:r>
              <a:rPr lang="uk-UA" altLang="uk-UA" sz="2400" smtClean="0"/>
              <a:t/>
            </a:r>
            <a:br>
              <a:rPr lang="uk-UA" altLang="uk-UA" sz="2400" smtClean="0"/>
            </a:br>
            <a:endParaRPr lang="uk-UA" altLang="uk-UA" sz="240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63" y="857250"/>
          <a:ext cx="8358187" cy="3286125"/>
        </p:xfrm>
        <a:graphic>
          <a:graphicData uri="http://schemas.openxmlformats.org/drawingml/2006/table">
            <a:tbl>
              <a:tblPr/>
              <a:tblGrid>
                <a:gridCol w="2355100"/>
                <a:gridCol w="3116556"/>
                <a:gridCol w="2886531"/>
              </a:tblGrid>
              <a:tr h="579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Організм,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що</a:t>
                      </a:r>
                      <a:r>
                        <a:rPr lang="en-US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утворює токсин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Назва токсину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Ефективний радіус </a:t>
                      </a:r>
                      <a:r>
                        <a:rPr lang="en-US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uk-UA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токсинової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пори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Latrodectus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mactans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tredecimguttatus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α-латротоксин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0,3 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нм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 (транс-сторона)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Latrodectus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mactans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tredecimguttatus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α-латротоксин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0,9 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нм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цис-сторона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Latrodectus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mactans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tredecimguttatus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α-латроінсектотоксин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0,57 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нм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Radianthus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macrodactylus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цитолітичний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 RTX-токсин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0,55 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нм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Streptomyces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noursei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ністатин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0,322 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нм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Streptomyces</a:t>
                      </a:r>
                      <a:r>
                        <a:rPr lang="en-US" sz="1600" b="1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Times New Roman"/>
                          <a:ea typeface="Calibri"/>
                          <a:cs typeface="Times New Roman"/>
                        </a:rPr>
                        <a:t>nodosus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амфотерицин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 В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0,385 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нм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421" name="Picture 1" descr="C:\Documents and Settings\Администратор\Рабочий стол\patent\picture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500563"/>
            <a:ext cx="314325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2" name="Picture 3" descr="C:\Documents and Settings\Администратор\Рабочий стол\Рисунок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500563"/>
            <a:ext cx="322262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авильный пятиугольник 8"/>
          <p:cNvSpPr/>
          <p:nvPr/>
        </p:nvSpPr>
        <p:spPr>
          <a:xfrm rot="10800000">
            <a:off x="6572250" y="4857750"/>
            <a:ext cx="357188" cy="285750"/>
          </a:xfrm>
          <a:prstGeom prst="pen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4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286250"/>
            <a:ext cx="804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 стрелкой 15"/>
          <p:cNvCxnSpPr>
            <a:endCxn id="9" idx="3"/>
          </p:cNvCxnSpPr>
          <p:nvPr/>
        </p:nvCxnSpPr>
        <p:spPr>
          <a:xfrm rot="5400000">
            <a:off x="6607970" y="4704556"/>
            <a:ext cx="296862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8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Екран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Пороформувальні токсини, дію яких блокує ДМГТ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Пороформувальні токсини, дію яких блокує ДМГТ  </dc:title>
  <dc:creator>User</dc:creator>
  <cp:lastModifiedBy>User</cp:lastModifiedBy>
  <cp:revision>1</cp:revision>
  <dcterms:created xsi:type="dcterms:W3CDTF">2014-10-13T20:24:10Z</dcterms:created>
  <dcterms:modified xsi:type="dcterms:W3CDTF">2014-10-13T20:24:40Z</dcterms:modified>
</cp:coreProperties>
</file>