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44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463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616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804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363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22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244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0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38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23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7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AD61-8999-47DF-AFBF-AE71D805F097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8C755-53CD-48D2-B911-22330AD43C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358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15363" name="TextBox 15"/>
          <p:cNvSpPr txBox="1">
            <a:spLocks noChangeArrowheads="1"/>
          </p:cNvSpPr>
          <p:nvPr/>
        </p:nvSpPr>
        <p:spPr bwMode="auto">
          <a:xfrm>
            <a:off x="4429125" y="4214813"/>
            <a:ext cx="1087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ДМГТ</a:t>
            </a:r>
          </a:p>
        </p:txBody>
      </p:sp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4429125" y="1928813"/>
            <a:ext cx="1101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Тіамін</a:t>
            </a:r>
          </a:p>
        </p:txBody>
      </p:sp>
      <p:sp>
        <p:nvSpPr>
          <p:cNvPr id="15365" name="TextBox 20"/>
          <p:cNvSpPr txBox="1">
            <a:spLocks noChangeArrowheads="1"/>
          </p:cNvSpPr>
          <p:nvPr/>
        </p:nvSpPr>
        <p:spPr bwMode="auto">
          <a:xfrm>
            <a:off x="428625" y="4857750"/>
            <a:ext cx="83581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uk-UA" sz="2000" b="1">
                <a:latin typeface="Times New Roman" pitchFamily="18" charset="0"/>
                <a:cs typeface="Times New Roman" pitchFamily="18" charset="0"/>
              </a:rPr>
              <a:t>	</a:t>
            </a:r>
            <a:endParaRPr lang="uk-UA" altLang="uk-UA" sz="19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uk-UA" altLang="uk-UA" sz="2000" b="1">
                <a:latin typeface="Times New Roman" pitchFamily="18" charset="0"/>
                <a:cs typeface="Times New Roman" pitchFamily="18" charset="0"/>
              </a:rPr>
              <a:t>Розроблені та захищені авторським свідоцтвом і патентами на винаходи біологічні основи та методологія створення похідного тіаміну ДМГТ – нового блокатора дії ряду пороформувальних токсинів і перспективного антидота  –  та його застосування. </a:t>
            </a:r>
          </a:p>
          <a:p>
            <a:pPr algn="just" eaLnBrk="1" hangingPunct="1"/>
            <a:r>
              <a:rPr lang="uk-UA" altLang="uk-UA" sz="2000" b="1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uk-UA"/>
          </a:p>
        </p:txBody>
      </p:sp>
      <p:pic>
        <p:nvPicPr>
          <p:cNvPr id="1536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2571750"/>
            <a:ext cx="48466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4" descr="C:\Documents and Settings\Администратор\Рабочий стол\5 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42938"/>
            <a:ext cx="27146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Box 28"/>
          <p:cNvSpPr txBox="1">
            <a:spLocks noChangeArrowheads="1"/>
          </p:cNvSpPr>
          <p:nvPr/>
        </p:nvSpPr>
        <p:spPr bwMode="auto">
          <a:xfrm>
            <a:off x="3130550" y="2286000"/>
            <a:ext cx="6013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uk-UA">
                <a:solidFill>
                  <a:srgbClr val="007E39"/>
                </a:solidFill>
              </a:rPr>
              <a:t>………………………………………………………………………………………………..</a:t>
            </a:r>
          </a:p>
        </p:txBody>
      </p:sp>
      <p:sp>
        <p:nvSpPr>
          <p:cNvPr id="15371" name="TextBox 29"/>
          <p:cNvSpPr txBox="1">
            <a:spLocks noChangeArrowheads="1"/>
          </p:cNvSpPr>
          <p:nvPr/>
        </p:nvSpPr>
        <p:spPr bwMode="auto">
          <a:xfrm>
            <a:off x="3130550" y="4572000"/>
            <a:ext cx="6013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uk-UA">
                <a:solidFill>
                  <a:srgbClr val="007E39"/>
                </a:solidFill>
              </a:rPr>
              <a:t>………………………………………………………………………………………………..</a:t>
            </a:r>
          </a:p>
        </p:txBody>
      </p:sp>
      <p:sp>
        <p:nvSpPr>
          <p:cNvPr id="15372" name="TextBox 31"/>
          <p:cNvSpPr txBox="1">
            <a:spLocks noChangeArrowheads="1"/>
          </p:cNvSpPr>
          <p:nvPr/>
        </p:nvSpPr>
        <p:spPr bwMode="auto">
          <a:xfrm>
            <a:off x="3130550" y="0"/>
            <a:ext cx="6013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uk-UA">
                <a:solidFill>
                  <a:srgbClr val="007E39"/>
                </a:solidFill>
              </a:rPr>
              <a:t>………………………………………………………………………………………………..</a:t>
            </a:r>
          </a:p>
        </p:txBody>
      </p:sp>
      <p:pic>
        <p:nvPicPr>
          <p:cNvPr id="15373" name="Рисунок 13" descr="Рисунок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57188"/>
            <a:ext cx="6043612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7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Екран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1</cp:revision>
  <dcterms:created xsi:type="dcterms:W3CDTF">2014-10-13T20:22:11Z</dcterms:created>
  <dcterms:modified xsi:type="dcterms:W3CDTF">2014-10-13T20:22:33Z</dcterms:modified>
</cp:coreProperties>
</file>