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D568-4DEF-45F9-BE54-9A450F0F28B2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CE67-D905-40F3-9EB8-45EDA225E7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183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D568-4DEF-45F9-BE54-9A450F0F28B2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CE67-D905-40F3-9EB8-45EDA225E7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185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D568-4DEF-45F9-BE54-9A450F0F28B2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CE67-D905-40F3-9EB8-45EDA225E7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482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D568-4DEF-45F9-BE54-9A450F0F28B2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CE67-D905-40F3-9EB8-45EDA225E7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931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D568-4DEF-45F9-BE54-9A450F0F28B2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CE67-D905-40F3-9EB8-45EDA225E7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394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D568-4DEF-45F9-BE54-9A450F0F28B2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CE67-D905-40F3-9EB8-45EDA225E7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961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D568-4DEF-45F9-BE54-9A450F0F28B2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CE67-D905-40F3-9EB8-45EDA225E7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949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D568-4DEF-45F9-BE54-9A450F0F28B2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CE67-D905-40F3-9EB8-45EDA225E7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037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D568-4DEF-45F9-BE54-9A450F0F28B2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CE67-D905-40F3-9EB8-45EDA225E7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40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D568-4DEF-45F9-BE54-9A450F0F28B2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CE67-D905-40F3-9EB8-45EDA225E7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37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D568-4DEF-45F9-BE54-9A450F0F28B2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CE67-D905-40F3-9EB8-45EDA225E7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308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7D568-4DEF-45F9-BE54-9A450F0F28B2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CE67-D905-40F3-9EB8-45EDA225E7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176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84438" y="188913"/>
          <a:ext cx="4694237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5889960" imgH="7124760" progId="">
                  <p:embed/>
                </p:oleObj>
              </mc:Choice>
              <mc:Fallback>
                <p:oleObj name="CorelDRAW" r:id="rId3" imgW="5889960" imgH="7124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88913"/>
                        <a:ext cx="4694237" cy="567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1042988" y="5876925"/>
            <a:ext cx="7561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2000" b="1">
                <a:latin typeface="Times New Roman" pitchFamily="18" charset="0"/>
              </a:rPr>
              <a:t>ДМГТ блокує спричинене </a:t>
            </a:r>
            <a:r>
              <a:rPr lang="el-GR" altLang="uk-UA" sz="2000" b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altLang="uk-UA" sz="2000" b="1">
                <a:latin typeface="Times New Roman" pitchFamily="18" charset="0"/>
                <a:cs typeface="Times New Roman" pitchFamily="18" charset="0"/>
              </a:rPr>
              <a:t>-латротоксином </a:t>
            </a:r>
          </a:p>
          <a:p>
            <a:pPr algn="ctr" eaLnBrk="1" hangingPunct="1"/>
            <a:r>
              <a:rPr lang="uk-UA" altLang="uk-UA" sz="2000" b="1">
                <a:latin typeface="Times New Roman" pitchFamily="18" charset="0"/>
                <a:cs typeface="Times New Roman" pitchFamily="18" charset="0"/>
              </a:rPr>
              <a:t>вивільнення медіатора з нервового закінчення.</a:t>
            </a:r>
            <a:endParaRPr lang="el-GR" altLang="uk-UA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Екран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3" baseType="lpstr">
      <vt:lpstr>Тема Office</vt:lpstr>
      <vt:lpstr>CorelDRAW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1</cp:revision>
  <dcterms:created xsi:type="dcterms:W3CDTF">2014-10-13T20:23:08Z</dcterms:created>
  <dcterms:modified xsi:type="dcterms:W3CDTF">2014-10-13T20:23:41Z</dcterms:modified>
</cp:coreProperties>
</file>